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7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286657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9535982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782257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886846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967144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542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0979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65246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youtu.be/KyimUCZh2_g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1351508"/>
            <a:ext cx="8153400" cy="41549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(يلتزم بقواعد الأمن والسلامة)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إعداد :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محسنه صالح عبيد</a:t>
            </a: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العولقي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10007283" y="572005"/>
            <a:ext cx="1553630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FFFFFF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الرابع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FFFFFF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946627-CD3D-7E6A-C6F9-08823BA759C0}"/>
              </a:ext>
            </a:extLst>
          </p:cNvPr>
          <p:cNvSpPr/>
          <p:nvPr/>
        </p:nvSpPr>
        <p:spPr>
          <a:xfrm>
            <a:off x="512661" y="3791806"/>
            <a:ext cx="1335622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رابط الفيديو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9975971C-EBDE-837D-D5A7-409AA472BB13}"/>
              </a:ext>
            </a:extLst>
          </p:cNvPr>
          <p:cNvSpPr/>
          <p:nvPr/>
        </p:nvSpPr>
        <p:spPr>
          <a:xfrm>
            <a:off x="2215299" y="3864990"/>
            <a:ext cx="669303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j-ea"/>
              <a:cs typeface="Calibri"/>
              <a:sym typeface="Calibri"/>
            </a:endParaRPr>
          </a:p>
        </p:txBody>
      </p:sp>
      <p:graphicFrame>
        <p:nvGraphicFramePr>
          <p:cNvPr id="26" name="Table 5">
            <a:extLst>
              <a:ext uri="{FF2B5EF4-FFF2-40B4-BE49-F238E27FC236}">
                <a16:creationId xmlns:a16="http://schemas.microsoft.com/office/drawing/2014/main" id="{029D2496-B689-5B48-E705-547A6160EA01}"/>
              </a:ext>
            </a:extLst>
          </p:cNvPr>
          <p:cNvGraphicFramePr>
            <a:graphicFrameLocks noGrp="1"/>
          </p:cNvGraphicFramePr>
          <p:nvPr/>
        </p:nvGraphicFramePr>
        <p:xfrm>
          <a:off x="610704" y="1226561"/>
          <a:ext cx="10799420" cy="13965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marL="171450" indent="-171450" algn="r" rtl="1">
                        <a:buFont typeface="Courier New" panose="02070309020205020404" pitchFamily="49" charset="0"/>
                        <a:buChar char="o"/>
                      </a:pPr>
                      <a:r>
                        <a:rPr lang="ar-AE" b="1" dirty="0"/>
                        <a:t>يطبق توجيهات المدرب عند شرح إجراءات الأمن والسلامة </a:t>
                      </a:r>
                    </a:p>
                    <a:p>
                      <a:pPr marL="171450" indent="-171450" algn="r" rtl="1">
                        <a:buFont typeface="Courier New" panose="02070309020205020404" pitchFamily="49" charset="0"/>
                        <a:buChar char="o"/>
                      </a:pPr>
                      <a:endParaRPr lang="ar-AE" b="1" dirty="0"/>
                    </a:p>
                    <a:p>
                      <a:pPr marL="171450" indent="-171450" algn="r" rtl="1">
                        <a:buFont typeface="Courier New" panose="02070309020205020404" pitchFamily="49" charset="0"/>
                        <a:buChar char="o"/>
                      </a:pPr>
                      <a:r>
                        <a:rPr lang="ar-AE" b="1" dirty="0"/>
                        <a:t>يميز الإشارات والعلامات التي يضعها المدرب في أماكن العمل المحددة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AE" b="1" dirty="0"/>
                        <a:t>يطبق قواعد الأمن والسلامة في مكان  العمل 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AE" b="1" dirty="0"/>
                        <a:t>تطبيق قواعد  الأمن والسلامة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AE" b="1" dirty="0"/>
                        <a:t>يلتزم بقواعد الأمن والسلامة</a:t>
                      </a:r>
                      <a:endParaRPr lang="en-GB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7A544895-D78D-FDBD-A4B4-BD94811D53E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718" t="15073" r="31772" b="21812"/>
          <a:stretch/>
        </p:blipFill>
        <p:spPr>
          <a:xfrm>
            <a:off x="3471168" y="2815966"/>
            <a:ext cx="5657443" cy="3319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96877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Courier New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Mohsena Saleh Obaid Alawi</dc:creator>
  <cp:lastModifiedBy>Mohsena Saleh Obaid Alawi</cp:lastModifiedBy>
  <cp:revision>1</cp:revision>
  <dcterms:created xsi:type="dcterms:W3CDTF">2023-06-12T08:37:42Z</dcterms:created>
  <dcterms:modified xsi:type="dcterms:W3CDTF">2023-06-12T08:38:25Z</dcterms:modified>
</cp:coreProperties>
</file>